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E5F75-846F-7674-AC5A-5F650775D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58995"/>
            <a:ext cx="9144000" cy="105096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574D9-926B-DF05-26D1-515B9E59D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14B06DE-B88E-A56A-A4EA-66901DD539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39259" y="6290163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B21C459-266E-41D2-B6D4-8818849F8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0139" y="6285194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3C3C420-CE84-E83D-5939-EFC7B0AAC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2473" y="6294504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2FAC9-F1B0-0101-655D-58C10073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52CB-ECAB-29D3-4D51-06A13A910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68823-3A67-AE13-B0B4-52FBAF6437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39259" y="6290163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73EA4-F6D3-3D32-FF1F-03BFE4EFBE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0139" y="6285194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BED6E-E31F-FC8F-A3D7-9D3876E4C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2473" y="6294504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6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028E1-A0C1-9B8A-0240-E3E7F2FFA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32BF6-1066-B04C-DBB0-DAB1BB1FA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5CD3C-F342-D829-6876-820EE4376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39259" y="6290163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2FAE9-CB3F-C456-CC27-86C030E2D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0139" y="6285194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473D6-8C92-A115-F157-3F37C41EB6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2473" y="6294504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67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18B4D-FEBA-B15B-EA96-ED71A3E11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A8ABE-E3B6-0E66-ACD5-D27D5C04D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D8B96-751C-6E10-140D-2B086692AB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39259" y="6290163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CC3A6-5DC3-65D4-38DA-C7325F097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0139" y="6285194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604ED-4AAC-F813-D321-414C206B7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2473" y="6294504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7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and white certificate with yellow text&#10;&#10;Description automatically generated">
            <a:extLst>
              <a:ext uri="{FF2B5EF4-FFF2-40B4-BE49-F238E27FC236}">
                <a16:creationId xmlns:a16="http://schemas.microsoft.com/office/drawing/2014/main" id="{21754357-64F2-5F3C-0829-E3E387B65B4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2F8296-162C-86E0-CCD3-260679B28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143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2FF8C-F678-BD52-CD0B-1E20EEF67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221938"/>
            <a:ext cx="10515600" cy="1967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77EF7-9373-B3A3-0E20-81862871B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39258" y="6290163"/>
            <a:ext cx="984463" cy="119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D5F28D-F9F6-0E65-0DC5-E9AF8ECB3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0139" y="6285194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9C50FC-73A7-51E2-A5F8-1F881F4663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2473" y="6294504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99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safety card&#10;&#10;Description automatically generated">
            <a:extLst>
              <a:ext uri="{FF2B5EF4-FFF2-40B4-BE49-F238E27FC236}">
                <a16:creationId xmlns:a16="http://schemas.microsoft.com/office/drawing/2014/main" id="{E18D68BD-0446-A3CE-EA33-729749F4B1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A30F39-15EA-E2F8-85C7-4CA794938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36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38923-DA84-D849-9B67-5A90FF098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04101"/>
            <a:ext cx="10515600" cy="1893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C5D45-5815-CE87-0B60-67DF6EE7E0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39258" y="6290163"/>
            <a:ext cx="865193" cy="119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7D86B-4424-0B7F-ACCA-BDC42DED68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0139" y="6285194"/>
            <a:ext cx="313840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5CA13-56C1-DBAF-9168-FAC0352328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2473" y="6294504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27FC8-1CFB-2A02-5825-79B22C18E6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1944A2-D588-BD92-59D1-4AF791C2E3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35B71-4888-8EC3-62F4-1BF16B5E86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82518-5FB6-6DD1-2EA4-C541E880B4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33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5</cp:revision>
  <dcterms:created xsi:type="dcterms:W3CDTF">2023-08-30T20:05:52Z</dcterms:created>
  <dcterms:modified xsi:type="dcterms:W3CDTF">2024-01-16T19:56:35Z</dcterms:modified>
</cp:coreProperties>
</file>